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77" r:id="rId2"/>
    <p:sldId id="266" r:id="rId3"/>
    <p:sldId id="265" r:id="rId4"/>
    <p:sldId id="278" r:id="rId5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4660"/>
  </p:normalViewPr>
  <p:slideViewPr>
    <p:cSldViewPr>
      <p:cViewPr varScale="1">
        <p:scale>
          <a:sx n="67" d="100"/>
          <a:sy n="67" d="100"/>
        </p:scale>
        <p:origin x="147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2AC20-92B1-4A2E-B712-FC2D95C8D0CC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AD716-DEF8-479C-A649-29594F023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51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6654-77BA-4126-BA5E-BF8CA37A1F2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6684-289E-4825-9A9A-5F69BD227E7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6654-77BA-4126-BA5E-BF8CA37A1F2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6684-289E-4825-9A9A-5F69BD227E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6654-77BA-4126-BA5E-BF8CA37A1F2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6684-289E-4825-9A9A-5F69BD227E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6654-77BA-4126-BA5E-BF8CA37A1F2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6684-289E-4825-9A9A-5F69BD227E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6654-77BA-4126-BA5E-BF8CA37A1F2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6684-289E-4825-9A9A-5F69BD227E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6654-77BA-4126-BA5E-BF8CA37A1F2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6684-289E-4825-9A9A-5F69BD227E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6654-77BA-4126-BA5E-BF8CA37A1F2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6684-289E-4825-9A9A-5F69BD227E7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6654-77BA-4126-BA5E-BF8CA37A1F2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6684-289E-4825-9A9A-5F69BD227E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6654-77BA-4126-BA5E-BF8CA37A1F2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6684-289E-4825-9A9A-5F69BD227E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6654-77BA-4126-BA5E-BF8CA37A1F2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6684-289E-4825-9A9A-5F69BD227E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6654-77BA-4126-BA5E-BF8CA37A1F2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6684-289E-4825-9A9A-5F69BD227E7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8E6654-77BA-4126-BA5E-BF8CA37A1F2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616684-289E-4825-9A9A-5F69BD227E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27584" y="188640"/>
            <a:ext cx="7560840" cy="64807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Школа № 1492 ДО №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  г. Москва</a:t>
            </a:r>
          </a:p>
          <a:p>
            <a:pPr marL="45720" indent="0" algn="ctr">
              <a:buNone/>
            </a:pPr>
            <a:endParaRPr lang="ru-RU" sz="2800" b="1" dirty="0"/>
          </a:p>
        </p:txBody>
      </p:sp>
      <p:pic>
        <p:nvPicPr>
          <p:cNvPr id="6" name="Объект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25653"/>
            <a:ext cx="7642519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4997" y="3309838"/>
            <a:ext cx="6912768" cy="814388"/>
          </a:xfrm>
        </p:spPr>
        <p:txBody>
          <a:bodyPr/>
          <a:lstStyle/>
          <a:p>
            <a:pPr marL="45720" lvl="0" algn="l">
              <a:buClr>
                <a:srgbClr val="F14124">
                  <a:lumMod val="75000"/>
                </a:srgbClr>
              </a:buClr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7</a:t>
            </a: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февраля 2019г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Старшая группа №5 «Затейники»</a:t>
            </a:r>
          </a:p>
          <a:p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Воспитатели: Горохова Л.С , Арефьева М.В</a:t>
            </a:r>
          </a:p>
          <a:p>
            <a:endParaRPr lang="ru-RU" dirty="0"/>
          </a:p>
        </p:txBody>
      </p:sp>
      <p:pic>
        <p:nvPicPr>
          <p:cNvPr id="9" name="Рисунок 8" descr="н75н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997" y="332656"/>
            <a:ext cx="5761259" cy="2016224"/>
          </a:xfrm>
          <a:prstGeom prst="round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0" name="Рисунок 9" descr="рдалор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8788"/>
            <a:ext cx="1871109" cy="15839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15483" r="7290" b="10495"/>
          <a:stretch/>
        </p:blipFill>
        <p:spPr>
          <a:xfrm>
            <a:off x="395536" y="3717032"/>
            <a:ext cx="3950693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t="28838" r="14852" b="2225"/>
          <a:stretch/>
        </p:blipFill>
        <p:spPr>
          <a:xfrm>
            <a:off x="4571381" y="3723949"/>
            <a:ext cx="43200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19797"/>
            <a:ext cx="8496944" cy="639762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турнира: педагог-психолог Максимова И.В.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" t="7133" r="3238"/>
          <a:stretch/>
        </p:blipFill>
        <p:spPr>
          <a:xfrm>
            <a:off x="453629" y="764704"/>
            <a:ext cx="3168000" cy="24833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0" t="16762" r="19777" b="10858"/>
          <a:stretch/>
        </p:blipFill>
        <p:spPr>
          <a:xfrm>
            <a:off x="6556176" y="762270"/>
            <a:ext cx="2116976" cy="2483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0" t="4251" r="16610" b="-421"/>
          <a:stretch/>
        </p:blipFill>
        <p:spPr>
          <a:xfrm>
            <a:off x="4009320" y="764704"/>
            <a:ext cx="2271958" cy="2483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7" t="17456" r="5201" b="9128"/>
          <a:stretch/>
        </p:blipFill>
        <p:spPr>
          <a:xfrm>
            <a:off x="453629" y="3356992"/>
            <a:ext cx="3168000" cy="3277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13179" b="7823"/>
          <a:stretch/>
        </p:blipFill>
        <p:spPr>
          <a:xfrm>
            <a:off x="3953097" y="3356992"/>
            <a:ext cx="4720055" cy="327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r="303" b="8510"/>
          <a:stretch/>
        </p:blipFill>
        <p:spPr>
          <a:xfrm>
            <a:off x="346541" y="3501008"/>
            <a:ext cx="3970320" cy="2976071"/>
          </a:xfrm>
          <a:prstGeom prst="rect">
            <a:avLst/>
          </a:prstGeom>
        </p:spPr>
      </p:pic>
      <p:pic>
        <p:nvPicPr>
          <p:cNvPr id="1026" name="Picture 2" descr="C:\Users\User\Desktop\Росток Ум\P2077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971" y="620688"/>
            <a:ext cx="4536000" cy="25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Росток Ум\IMG-20190207-WA00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17772" r="14100" b="6349"/>
          <a:stretch/>
        </p:blipFill>
        <p:spPr bwMode="auto">
          <a:xfrm>
            <a:off x="395536" y="629694"/>
            <a:ext cx="3600400" cy="25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Росток Ум\IMG-20190207-WA004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" t="16190" r="18285" b="9714"/>
          <a:stretch/>
        </p:blipFill>
        <p:spPr bwMode="auto">
          <a:xfrm>
            <a:off x="4716016" y="3504741"/>
            <a:ext cx="4176464" cy="297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41007"/>
            <a:ext cx="5120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Награждение  участников турнира.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0185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2946</TotalTime>
  <Words>42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работы с родителями и детьми ОВЗ в ГБОУ Школа № 1492 ДК № 6</dc:title>
  <dc:creator>poverin renat</dc:creator>
  <cp:lastModifiedBy>Татьяна</cp:lastModifiedBy>
  <cp:revision>69</cp:revision>
  <cp:lastPrinted>2018-11-19T11:00:50Z</cp:lastPrinted>
  <dcterms:created xsi:type="dcterms:W3CDTF">2018-11-14T11:15:12Z</dcterms:created>
  <dcterms:modified xsi:type="dcterms:W3CDTF">2019-02-15T14:21:53Z</dcterms:modified>
</cp:coreProperties>
</file>